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4"/>
  </p:notesMasterIdLst>
  <p:sldIdLst>
    <p:sldId id="256" r:id="rId5"/>
    <p:sldId id="2904" r:id="rId6"/>
    <p:sldId id="257" r:id="rId7"/>
    <p:sldId id="260" r:id="rId8"/>
    <p:sldId id="258" r:id="rId9"/>
    <p:sldId id="2906" r:id="rId10"/>
    <p:sldId id="2907" r:id="rId11"/>
    <p:sldId id="259" r:id="rId12"/>
    <p:sldId id="290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A3"/>
    <a:srgbClr val="6479A8"/>
    <a:srgbClr val="FFFFFF"/>
    <a:srgbClr val="F6F2F9"/>
    <a:srgbClr val="EFEBF2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8639" autoAdjust="0"/>
  </p:normalViewPr>
  <p:slideViewPr>
    <p:cSldViewPr snapToGrid="0">
      <p:cViewPr varScale="1">
        <p:scale>
          <a:sx n="36" d="100"/>
          <a:sy n="36" d="100"/>
        </p:scale>
        <p:origin x="1368" y="2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https://www.youtube.com/embed/09R8_2nJtjg?feature=oembed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2658111"/>
            <a:ext cx="3835022" cy="352335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2BEA309-A550-42A1-BD29-702DDE603AA2}"/>
              </a:ext>
            </a:extLst>
          </p:cNvPr>
          <p:cNvSpPr txBox="1">
            <a:spLocks/>
          </p:cNvSpPr>
          <p:nvPr/>
        </p:nvSpPr>
        <p:spPr>
          <a:xfrm>
            <a:off x="2828488" y="478175"/>
            <a:ext cx="9454392" cy="3941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36C25"/>
              </a:solidFill>
              <a:effectLst/>
              <a:uLnTx/>
              <a:uFillTx/>
              <a:latin typeface="Eras Bold ITC" panose="020B0602030504020804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907030504020204" pitchFamily="34" charset="0"/>
              </a:rPr>
              <a:t>Conscious </a:t>
            </a: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907030504020204" pitchFamily="34" charset="0"/>
              </a:rPr>
              <a:t>Acts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907030504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907030504020204" pitchFamily="34" charset="0"/>
              </a:rPr>
              <a:t>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907030504020204" pitchFamily="34" charset="0"/>
              </a:rPr>
              <a:t>Kindness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chemeClr val="accent6"/>
                </a:solidFill>
              </a:ln>
              <a:solidFill>
                <a:prstClr val="black"/>
              </a:solidFill>
              <a:effectLst/>
              <a:uLnTx/>
              <a:uFillTx/>
              <a:latin typeface="Eras Bold ITC" panose="020B0907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1070769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n w="28575"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602030504020804" pitchFamily="34" charset="77"/>
              </a:rPr>
              <a:t>Week Two</a:t>
            </a: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4148FCBB-A0C1-4483-9A3D-B1E02B7F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84" y="3429000"/>
            <a:ext cx="2448356" cy="306546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4605146" y="120456"/>
            <a:ext cx="6572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3FB7A3"/>
                </a:solidFill>
                <a:latin typeface="Eras Bold ITC" panose="020B0907030504020204" pitchFamily="34" charset="0"/>
              </a:rPr>
              <a:t>Conscious acts of Kindness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4397176" y="1690116"/>
            <a:ext cx="77238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b="1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6"/>
                </a:solidFill>
                <a:latin typeface="Eras Medium ITC" panose="020B0602030504020804" pitchFamily="34" charset="0"/>
              </a:rPr>
              <a:t>I can</a:t>
            </a:r>
            <a:r>
              <a:rPr lang="en-US" sz="3200" b="1" dirty="0">
                <a:solidFill>
                  <a:schemeClr val="accent6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Eras Medium ITC" panose="020B0602030504020804" pitchFamily="34" charset="0"/>
              </a:rPr>
              <a:t>identify what it means to be intentional.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6"/>
                </a:solidFill>
                <a:latin typeface="Eras Medium ITC" panose="020B0602030504020804" pitchFamily="34" charset="0"/>
              </a:rPr>
              <a:t>I will</a:t>
            </a:r>
            <a:r>
              <a:rPr lang="en-US" sz="3200" b="1" dirty="0">
                <a:solidFill>
                  <a:schemeClr val="accent6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strategically being kind to others.</a:t>
            </a:r>
            <a:endParaRPr lang="en-US" sz="4800" b="1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7" name="Picture 16" descr="A group of people holding each other&#10;&#10;Description automatically generated with medium confidence">
            <a:extLst>
              <a:ext uri="{FF2B5EF4-FFF2-40B4-BE49-F238E27FC236}">
                <a16:creationId xmlns:a16="http://schemas.microsoft.com/office/drawing/2014/main" id="{2BC14147-7284-42A6-B605-2603297B3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6" y="4392310"/>
            <a:ext cx="4332304" cy="258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35ED13-BCF1-4105-9C51-AAEEE617F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139">
            <a:off x="35511" y="6049751"/>
            <a:ext cx="714375" cy="7004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lant, tree&#10;&#10;Description automatically generated">
            <a:extLst>
              <a:ext uri="{FF2B5EF4-FFF2-40B4-BE49-F238E27FC236}">
                <a16:creationId xmlns:a16="http://schemas.microsoft.com/office/drawing/2014/main" id="{4CC336D0-A9AA-456B-8D0B-04C39563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9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2392959" y="2148579"/>
            <a:ext cx="7359588" cy="1489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</a:rPr>
              <a:t>Relationship skills</a:t>
            </a:r>
          </a:p>
          <a:p>
            <a:pPr marL="285750" indent="-285750" algn="ctr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  <a:latin typeface="Eras Medium ITC" panose="020B0602030504020804" pitchFamily="34" charset="0"/>
              </a:rPr>
              <a:t>Social awareness</a:t>
            </a:r>
            <a:endParaRPr lang="en-US" sz="3200" b="1" i="0" u="none" strike="noStrike" dirty="0">
              <a:solidFill>
                <a:schemeClr val="accent2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5096937" y="308683"/>
            <a:ext cx="1998126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Skills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9F30617-2CB6-4D6D-822A-DCEB1AF8C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1" b="11459"/>
          <a:stretch/>
        </p:blipFill>
        <p:spPr>
          <a:xfrm>
            <a:off x="0" y="4422851"/>
            <a:ext cx="3559946" cy="243514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DD934B59-7093-448F-AFBC-4D56BF470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75" b="10751"/>
          <a:stretch/>
        </p:blipFill>
        <p:spPr>
          <a:xfrm>
            <a:off x="8632056" y="4422851"/>
            <a:ext cx="3585424" cy="24351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E81D85-FC7B-4516-AAB0-BB83CCBA7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600">
            <a:off x="11274641" y="4556760"/>
            <a:ext cx="794226" cy="778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A1889C-137F-4FD4-A432-7318C4FE4018}"/>
              </a:ext>
            </a:extLst>
          </p:cNvPr>
          <p:cNvGrpSpPr/>
          <p:nvPr/>
        </p:nvGrpSpPr>
        <p:grpSpPr>
          <a:xfrm>
            <a:off x="0" y="106627"/>
            <a:ext cx="1706199" cy="2379216"/>
            <a:chOff x="5142311" y="3528099"/>
            <a:chExt cx="2276058" cy="292596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5C51A018-0798-4D0B-ACE3-B0BB94429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3"/>
            <a:stretch/>
          </p:blipFill>
          <p:spPr>
            <a:xfrm>
              <a:off x="5383695" y="4137097"/>
              <a:ext cx="1793289" cy="2128423"/>
            </a:xfrm>
            <a:prstGeom prst="rect">
              <a:avLst/>
            </a:prstGeom>
          </p:spPr>
        </p:pic>
        <p:pic>
          <p:nvPicPr>
            <p:cNvPr id="8" name="Picture 7" descr="Shape, rectangle&#10;&#10;Description automatically generated">
              <a:extLst>
                <a:ext uri="{FF2B5EF4-FFF2-40B4-BE49-F238E27FC236}">
                  <a16:creationId xmlns:a16="http://schemas.microsoft.com/office/drawing/2014/main" id="{FC9D7C82-8083-4A73-8331-699C80331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311" y="3528099"/>
              <a:ext cx="2276058" cy="292596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6CD951D-08FF-4569-B586-576F1B177077}"/>
              </a:ext>
            </a:extLst>
          </p:cNvPr>
          <p:cNvSpPr txBox="1"/>
          <p:nvPr/>
        </p:nvSpPr>
        <p:spPr>
          <a:xfrm>
            <a:off x="6644520" y="0"/>
            <a:ext cx="345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CB5D8-5548-4BC3-B853-7E68373B77AF}"/>
              </a:ext>
            </a:extLst>
          </p:cNvPr>
          <p:cNvSpPr txBox="1"/>
          <p:nvPr/>
        </p:nvSpPr>
        <p:spPr>
          <a:xfrm>
            <a:off x="5103896" y="942019"/>
            <a:ext cx="65402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chemeClr val="accent6"/>
                </a:solidFill>
                <a:effectLst/>
                <a:latin typeface="Eras Medium ITC" panose="020B0602030504020804" pitchFamily="34" charset="0"/>
              </a:rPr>
              <a:t>What kinds of things can bring </a:t>
            </a:r>
            <a:r>
              <a:rPr lang="en-US" sz="4000" b="1" i="0" u="none" strike="noStrike">
                <a:solidFill>
                  <a:schemeClr val="accent6"/>
                </a:solidFill>
                <a:effectLst/>
                <a:latin typeface="Eras Medium ITC" panose="020B0602030504020804" pitchFamily="34" charset="0"/>
              </a:rPr>
              <a:t>happiness to </a:t>
            </a:r>
            <a:r>
              <a:rPr lang="en-US" sz="4000" b="1" i="0" u="none" strike="noStrike" dirty="0">
                <a:solidFill>
                  <a:schemeClr val="accent6"/>
                </a:solidFill>
                <a:effectLst/>
                <a:latin typeface="Eras Medium ITC" panose="020B0602030504020804" pitchFamily="34" charset="0"/>
              </a:rPr>
              <a:t>others? </a:t>
            </a:r>
            <a:endParaRPr lang="en-US" sz="4000" b="1" dirty="0">
              <a:solidFill>
                <a:schemeClr val="accent6"/>
              </a:solidFill>
              <a:effectLst/>
              <a:latin typeface="Eras Medium ITC" panose="020B06020305040208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b="1" i="0" u="none" strike="noStrike" dirty="0">
              <a:solidFill>
                <a:schemeClr val="accent6"/>
              </a:solidFill>
              <a:effectLst/>
              <a:latin typeface="Eras Medium ITC" panose="020B06020305040208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000" b="1" i="0" u="none" strike="noStrike" dirty="0">
              <a:solidFill>
                <a:schemeClr val="accent6"/>
              </a:solidFill>
              <a:effectLst/>
              <a:latin typeface="Eras Medium ITC" panose="020B06020305040208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chemeClr val="accent6"/>
                </a:solidFill>
                <a:effectLst/>
                <a:latin typeface="Eras Medium ITC" panose="020B0602030504020804" pitchFamily="34" charset="0"/>
              </a:rPr>
              <a:t>What are some ways you can make those around you happy?</a:t>
            </a:r>
            <a:endParaRPr lang="en-US" sz="4000" b="1" dirty="0">
              <a:solidFill>
                <a:schemeClr val="accent6"/>
              </a:solidFill>
              <a:effectLst/>
              <a:latin typeface="Eras Medium ITC" panose="020B06020305040208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005271-72AB-4D3A-95D6-47A2FECB05B6}"/>
              </a:ext>
            </a:extLst>
          </p:cNvPr>
          <p:cNvGrpSpPr/>
          <p:nvPr/>
        </p:nvGrpSpPr>
        <p:grpSpPr>
          <a:xfrm>
            <a:off x="2276445" y="1288946"/>
            <a:ext cx="2450167" cy="3289261"/>
            <a:chOff x="6749213" y="3655380"/>
            <a:chExt cx="2163967" cy="268791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FD44B0-369B-4291-BDB5-64B594294CC8}"/>
                </a:ext>
              </a:extLst>
            </p:cNvPr>
            <p:cNvGrpSpPr/>
            <p:nvPr/>
          </p:nvGrpSpPr>
          <p:grpSpPr>
            <a:xfrm>
              <a:off x="6978096" y="4284514"/>
              <a:ext cx="1706199" cy="1893347"/>
              <a:chOff x="4666397" y="4275636"/>
              <a:chExt cx="1706199" cy="1893347"/>
            </a:xfrm>
          </p:grpSpPr>
          <p:pic>
            <p:nvPicPr>
              <p:cNvPr id="14" name="Picture 13" descr="Diagram&#10;&#10;Description automatically generated">
                <a:extLst>
                  <a:ext uri="{FF2B5EF4-FFF2-40B4-BE49-F238E27FC236}">
                    <a16:creationId xmlns:a16="http://schemas.microsoft.com/office/drawing/2014/main" id="{9CBA0108-3366-4914-B225-9FCAA1857D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2"/>
              <a:stretch/>
            </p:blipFill>
            <p:spPr>
              <a:xfrm>
                <a:off x="4666397" y="4275636"/>
                <a:ext cx="1706199" cy="189334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5B999D9-420B-40F3-BB07-9C08AE86A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8606" y="5874186"/>
                <a:ext cx="680711" cy="294797"/>
              </a:xfrm>
              <a:prstGeom prst="rect">
                <a:avLst/>
              </a:prstGeom>
            </p:spPr>
          </p:pic>
        </p:grpSp>
        <p:pic>
          <p:nvPicPr>
            <p:cNvPr id="19" name="Picture 18" descr="Shape&#10;&#10;Description automatically generated">
              <a:extLst>
                <a:ext uri="{FF2B5EF4-FFF2-40B4-BE49-F238E27FC236}">
                  <a16:creationId xmlns:a16="http://schemas.microsoft.com/office/drawing/2014/main" id="{EB7CF0C1-598B-4981-BA2C-783143A2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213" y="3655380"/>
              <a:ext cx="2163967" cy="268791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0F7A7B-DDF5-435A-9440-024D824E5E95}"/>
              </a:ext>
            </a:extLst>
          </p:cNvPr>
          <p:cNvGrpSpPr/>
          <p:nvPr/>
        </p:nvGrpSpPr>
        <p:grpSpPr>
          <a:xfrm>
            <a:off x="97820" y="4372158"/>
            <a:ext cx="2163967" cy="2485842"/>
            <a:chOff x="5051393" y="4892471"/>
            <a:chExt cx="1523915" cy="178662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 descr="A picture containing letter&#10;&#10;Description automatically generated">
              <a:extLst>
                <a:ext uri="{FF2B5EF4-FFF2-40B4-BE49-F238E27FC236}">
                  <a16:creationId xmlns:a16="http://schemas.microsoft.com/office/drawing/2014/main" id="{8B428EBC-A859-48B4-9A23-FDEFC64E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342" y="5262335"/>
              <a:ext cx="1177336" cy="1271698"/>
            </a:xfrm>
            <a:prstGeom prst="rect">
              <a:avLst/>
            </a:prstGeom>
          </p:spPr>
        </p:pic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0A215AF7-5525-4391-B812-9F9FD825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51393" y="4892471"/>
              <a:ext cx="1523915" cy="1786621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0E0A2B7-00AC-4DC6-847B-FA77E13D9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6617" y="5617228"/>
            <a:ext cx="1265382" cy="12407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71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2A893-A7EB-4022-8D1C-7C8508344E04}"/>
              </a:ext>
            </a:extLst>
          </p:cNvPr>
          <p:cNvSpPr txBox="1"/>
          <p:nvPr/>
        </p:nvSpPr>
        <p:spPr>
          <a:xfrm>
            <a:off x="4850969" y="2635107"/>
            <a:ext cx="68037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</a:rPr>
              <a:t>When we take the time to be kind to others, it can create a ripple effect.  That means that when one person is kind, they in turn will be kind to someone else.  Kindness towards others can help them to be kind further. </a:t>
            </a:r>
            <a:endParaRPr lang="en-US" sz="2800" dirty="0">
              <a:solidFill>
                <a:srgbClr val="3FB7A3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7D7F6-0E3D-4B62-8858-B40B295496F4}"/>
              </a:ext>
            </a:extLst>
          </p:cNvPr>
          <p:cNvSpPr txBox="1"/>
          <p:nvPr/>
        </p:nvSpPr>
        <p:spPr>
          <a:xfrm>
            <a:off x="5248113" y="191168"/>
            <a:ext cx="6094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Thoughts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34959-CA36-4AC0-9FEE-59808E877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2" y="1075921"/>
            <a:ext cx="3571875" cy="500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38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roon 5 - Sugar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D75BDF94-B532-4C99-A2DB-06BEF50A932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247614" y="689662"/>
            <a:ext cx="9709688" cy="5485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3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572B271-7E77-438A-86A3-A704106F84C4}"/>
              </a:ext>
            </a:extLst>
          </p:cNvPr>
          <p:cNvSpPr txBox="1">
            <a:spLocks/>
          </p:cNvSpPr>
          <p:nvPr/>
        </p:nvSpPr>
        <p:spPr>
          <a:xfrm>
            <a:off x="4448103" y="177071"/>
            <a:ext cx="3295794" cy="1356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08019"/>
                </a:solidFill>
              </a:rPr>
              <a:t>Activity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1418577" y="1123950"/>
            <a:ext cx="10086352" cy="4610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dirty="0">
                <a:solidFill>
                  <a:srgbClr val="3FB7A3"/>
                </a:solidFill>
                <a:effectLst/>
              </a:rPr>
              <a:t>Today, we are going to try to figure out a way to be kind to someone else.  </a:t>
            </a:r>
            <a:br>
              <a:rPr lang="en-US" sz="3000" b="0" i="0" u="none" strike="noStrike" dirty="0">
                <a:solidFill>
                  <a:srgbClr val="3FB7A3"/>
                </a:solidFill>
                <a:effectLst/>
              </a:rPr>
            </a:br>
            <a:br>
              <a:rPr lang="en-US" sz="3000" b="0" i="0" u="none" strike="noStrike" dirty="0">
                <a:solidFill>
                  <a:srgbClr val="3FB7A3"/>
                </a:solidFill>
                <a:effectLst/>
              </a:rPr>
            </a:br>
            <a:r>
              <a:rPr lang="en-US" sz="3000" b="0" i="0" u="none" strike="noStrike" dirty="0">
                <a:solidFill>
                  <a:srgbClr val="3FB7A3"/>
                </a:solidFill>
                <a:effectLst/>
              </a:rPr>
              <a:t>We are going to take some time to decide who to be kind to; but then we are also going to decide what we can do to make them feel loved.  </a:t>
            </a:r>
            <a:br>
              <a:rPr lang="en-US" sz="3000" b="0" i="0" u="none" strike="noStrike" dirty="0">
                <a:solidFill>
                  <a:srgbClr val="3FB7A3"/>
                </a:solidFill>
                <a:effectLst/>
              </a:rPr>
            </a:br>
            <a:br>
              <a:rPr lang="en-US" sz="3000" b="0" i="0" u="none" strike="noStrike" dirty="0">
                <a:solidFill>
                  <a:srgbClr val="3FB7A3"/>
                </a:solidFill>
                <a:effectLst/>
              </a:rPr>
            </a:br>
            <a:r>
              <a:rPr lang="en-US" sz="3000" b="0" i="0" u="none" strike="noStrike" dirty="0">
                <a:solidFill>
                  <a:srgbClr val="3FB7A3"/>
                </a:solidFill>
                <a:effectLst/>
              </a:rPr>
              <a:t>Sometimes, figuring out how to be kind is just as important as deciding who we will be kind to. </a:t>
            </a:r>
            <a:endParaRPr lang="en-US" sz="3000" dirty="0">
              <a:solidFill>
                <a:srgbClr val="3FB7A3"/>
              </a:solidFill>
              <a:effectLst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850DDDC-3688-4286-B64B-A46C4DDB9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7" y="4989250"/>
            <a:ext cx="3087560" cy="1793292"/>
          </a:xfrm>
          <a:custGeom>
            <a:avLst/>
            <a:gdLst>
              <a:gd name="connsiteX0" fmla="*/ 0 w 3087560"/>
              <a:gd name="connsiteY0" fmla="*/ 0 h 1793292"/>
              <a:gd name="connsiteX1" fmla="*/ 421967 w 3087560"/>
              <a:gd name="connsiteY1" fmla="*/ 0 h 1793292"/>
              <a:gd name="connsiteX2" fmla="*/ 843933 w 3087560"/>
              <a:gd name="connsiteY2" fmla="*/ 0 h 1793292"/>
              <a:gd name="connsiteX3" fmla="*/ 1389402 w 3087560"/>
              <a:gd name="connsiteY3" fmla="*/ 0 h 1793292"/>
              <a:gd name="connsiteX4" fmla="*/ 1903995 w 3087560"/>
              <a:gd name="connsiteY4" fmla="*/ 0 h 1793292"/>
              <a:gd name="connsiteX5" fmla="*/ 2387713 w 3087560"/>
              <a:gd name="connsiteY5" fmla="*/ 0 h 1793292"/>
              <a:gd name="connsiteX6" fmla="*/ 3087560 w 3087560"/>
              <a:gd name="connsiteY6" fmla="*/ 0 h 1793292"/>
              <a:gd name="connsiteX7" fmla="*/ 3087560 w 3087560"/>
              <a:gd name="connsiteY7" fmla="*/ 579831 h 1793292"/>
              <a:gd name="connsiteX8" fmla="*/ 3087560 w 3087560"/>
              <a:gd name="connsiteY8" fmla="*/ 1177595 h 1793292"/>
              <a:gd name="connsiteX9" fmla="*/ 3087560 w 3087560"/>
              <a:gd name="connsiteY9" fmla="*/ 1793292 h 1793292"/>
              <a:gd name="connsiteX10" fmla="*/ 2634718 w 3087560"/>
              <a:gd name="connsiteY10" fmla="*/ 1793292 h 1793292"/>
              <a:gd name="connsiteX11" fmla="*/ 2058373 w 3087560"/>
              <a:gd name="connsiteY11" fmla="*/ 1793292 h 1793292"/>
              <a:gd name="connsiteX12" fmla="*/ 1605531 w 3087560"/>
              <a:gd name="connsiteY12" fmla="*/ 1793292 h 1793292"/>
              <a:gd name="connsiteX13" fmla="*/ 1152689 w 3087560"/>
              <a:gd name="connsiteY13" fmla="*/ 1793292 h 1793292"/>
              <a:gd name="connsiteX14" fmla="*/ 699847 w 3087560"/>
              <a:gd name="connsiteY14" fmla="*/ 1793292 h 1793292"/>
              <a:gd name="connsiteX15" fmla="*/ 0 w 3087560"/>
              <a:gd name="connsiteY15" fmla="*/ 1793292 h 1793292"/>
              <a:gd name="connsiteX16" fmla="*/ 0 w 3087560"/>
              <a:gd name="connsiteY16" fmla="*/ 1249327 h 1793292"/>
              <a:gd name="connsiteX17" fmla="*/ 0 w 3087560"/>
              <a:gd name="connsiteY17" fmla="*/ 651563 h 1793292"/>
              <a:gd name="connsiteX18" fmla="*/ 0 w 3087560"/>
              <a:gd name="connsiteY18" fmla="*/ 0 h 17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7560" h="1793292" fill="none" extrusionOk="0">
                <a:moveTo>
                  <a:pt x="0" y="0"/>
                </a:moveTo>
                <a:cubicBezTo>
                  <a:pt x="160752" y="-38532"/>
                  <a:pt x="232388" y="29741"/>
                  <a:pt x="421967" y="0"/>
                </a:cubicBezTo>
                <a:cubicBezTo>
                  <a:pt x="611546" y="-29741"/>
                  <a:pt x="685158" y="35293"/>
                  <a:pt x="843933" y="0"/>
                </a:cubicBezTo>
                <a:cubicBezTo>
                  <a:pt x="1002708" y="-35293"/>
                  <a:pt x="1215942" y="26447"/>
                  <a:pt x="1389402" y="0"/>
                </a:cubicBezTo>
                <a:cubicBezTo>
                  <a:pt x="1562862" y="-26447"/>
                  <a:pt x="1776979" y="13344"/>
                  <a:pt x="1903995" y="0"/>
                </a:cubicBezTo>
                <a:cubicBezTo>
                  <a:pt x="2031011" y="-13344"/>
                  <a:pt x="2278772" y="17689"/>
                  <a:pt x="2387713" y="0"/>
                </a:cubicBezTo>
                <a:cubicBezTo>
                  <a:pt x="2496654" y="-17689"/>
                  <a:pt x="2800206" y="12883"/>
                  <a:pt x="3087560" y="0"/>
                </a:cubicBezTo>
                <a:cubicBezTo>
                  <a:pt x="3090485" y="117914"/>
                  <a:pt x="3060864" y="334565"/>
                  <a:pt x="3087560" y="579831"/>
                </a:cubicBezTo>
                <a:cubicBezTo>
                  <a:pt x="3114256" y="825097"/>
                  <a:pt x="3028603" y="890787"/>
                  <a:pt x="3087560" y="1177595"/>
                </a:cubicBezTo>
                <a:cubicBezTo>
                  <a:pt x="3146517" y="1464403"/>
                  <a:pt x="3038675" y="1617704"/>
                  <a:pt x="3087560" y="1793292"/>
                </a:cubicBezTo>
                <a:cubicBezTo>
                  <a:pt x="2914866" y="1818559"/>
                  <a:pt x="2790875" y="1742569"/>
                  <a:pt x="2634718" y="1793292"/>
                </a:cubicBezTo>
                <a:cubicBezTo>
                  <a:pt x="2478561" y="1844015"/>
                  <a:pt x="2326465" y="1724829"/>
                  <a:pt x="2058373" y="1793292"/>
                </a:cubicBezTo>
                <a:cubicBezTo>
                  <a:pt x="1790281" y="1861755"/>
                  <a:pt x="1821390" y="1771906"/>
                  <a:pt x="1605531" y="1793292"/>
                </a:cubicBezTo>
                <a:cubicBezTo>
                  <a:pt x="1389672" y="1814678"/>
                  <a:pt x="1291676" y="1791294"/>
                  <a:pt x="1152689" y="1793292"/>
                </a:cubicBezTo>
                <a:cubicBezTo>
                  <a:pt x="1013702" y="1795290"/>
                  <a:pt x="835998" y="1752042"/>
                  <a:pt x="699847" y="1793292"/>
                </a:cubicBezTo>
                <a:cubicBezTo>
                  <a:pt x="563696" y="1834542"/>
                  <a:pt x="242935" y="1709425"/>
                  <a:pt x="0" y="1793292"/>
                </a:cubicBezTo>
                <a:cubicBezTo>
                  <a:pt x="-4060" y="1527250"/>
                  <a:pt x="51572" y="1499064"/>
                  <a:pt x="0" y="1249327"/>
                </a:cubicBezTo>
                <a:cubicBezTo>
                  <a:pt x="-51572" y="999591"/>
                  <a:pt x="30277" y="773440"/>
                  <a:pt x="0" y="651563"/>
                </a:cubicBezTo>
                <a:cubicBezTo>
                  <a:pt x="-30277" y="529686"/>
                  <a:pt x="37392" y="157523"/>
                  <a:pt x="0" y="0"/>
                </a:cubicBezTo>
                <a:close/>
              </a:path>
              <a:path w="3087560" h="1793292" stroke="0" extrusionOk="0">
                <a:moveTo>
                  <a:pt x="0" y="0"/>
                </a:moveTo>
                <a:cubicBezTo>
                  <a:pt x="188556" y="-7301"/>
                  <a:pt x="358374" y="42451"/>
                  <a:pt x="545469" y="0"/>
                </a:cubicBezTo>
                <a:cubicBezTo>
                  <a:pt x="732564" y="-42451"/>
                  <a:pt x="811133" y="16313"/>
                  <a:pt x="1060062" y="0"/>
                </a:cubicBezTo>
                <a:cubicBezTo>
                  <a:pt x="1308991" y="-16313"/>
                  <a:pt x="1494286" y="19074"/>
                  <a:pt x="1605531" y="0"/>
                </a:cubicBezTo>
                <a:cubicBezTo>
                  <a:pt x="1716776" y="-19074"/>
                  <a:pt x="1879027" y="2141"/>
                  <a:pt x="2120125" y="0"/>
                </a:cubicBezTo>
                <a:cubicBezTo>
                  <a:pt x="2361223" y="-2141"/>
                  <a:pt x="2489315" y="41439"/>
                  <a:pt x="2634718" y="0"/>
                </a:cubicBezTo>
                <a:cubicBezTo>
                  <a:pt x="2780121" y="-41439"/>
                  <a:pt x="2978359" y="5132"/>
                  <a:pt x="3087560" y="0"/>
                </a:cubicBezTo>
                <a:cubicBezTo>
                  <a:pt x="3133173" y="157706"/>
                  <a:pt x="3045927" y="294977"/>
                  <a:pt x="3087560" y="579831"/>
                </a:cubicBezTo>
                <a:cubicBezTo>
                  <a:pt x="3129193" y="864685"/>
                  <a:pt x="3074272" y="946964"/>
                  <a:pt x="3087560" y="1159662"/>
                </a:cubicBezTo>
                <a:cubicBezTo>
                  <a:pt x="3100848" y="1372360"/>
                  <a:pt x="3087048" y="1520215"/>
                  <a:pt x="3087560" y="1793292"/>
                </a:cubicBezTo>
                <a:cubicBezTo>
                  <a:pt x="2913983" y="1800633"/>
                  <a:pt x="2823436" y="1764959"/>
                  <a:pt x="2634718" y="1793292"/>
                </a:cubicBezTo>
                <a:cubicBezTo>
                  <a:pt x="2446000" y="1821625"/>
                  <a:pt x="2298688" y="1745441"/>
                  <a:pt x="2151000" y="1793292"/>
                </a:cubicBezTo>
                <a:cubicBezTo>
                  <a:pt x="2003312" y="1841143"/>
                  <a:pt x="1732635" y="1734514"/>
                  <a:pt x="1574656" y="1793292"/>
                </a:cubicBezTo>
                <a:cubicBezTo>
                  <a:pt x="1416677" y="1852070"/>
                  <a:pt x="1215072" y="1789633"/>
                  <a:pt x="1029187" y="1793292"/>
                </a:cubicBezTo>
                <a:cubicBezTo>
                  <a:pt x="843302" y="1796951"/>
                  <a:pt x="660111" y="1779004"/>
                  <a:pt x="514593" y="1793292"/>
                </a:cubicBezTo>
                <a:cubicBezTo>
                  <a:pt x="369075" y="1807580"/>
                  <a:pt x="158686" y="1768749"/>
                  <a:pt x="0" y="1793292"/>
                </a:cubicBezTo>
                <a:cubicBezTo>
                  <a:pt x="-27699" y="1662082"/>
                  <a:pt x="34126" y="1478159"/>
                  <a:pt x="0" y="1177595"/>
                </a:cubicBezTo>
                <a:cubicBezTo>
                  <a:pt x="-34126" y="877031"/>
                  <a:pt x="42429" y="868943"/>
                  <a:pt x="0" y="597764"/>
                </a:cubicBezTo>
                <a:cubicBezTo>
                  <a:pt x="-42429" y="326585"/>
                  <a:pt x="55490" y="147400"/>
                  <a:pt x="0" y="0"/>
                </a:cubicBezTo>
                <a:close/>
              </a:path>
            </a:pathLst>
          </a:custGeom>
          <a:ln w="57150" cmpd="tri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368662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20A17D-78D2-4C4B-8261-24B20BB9C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291">
            <a:off x="6931085" y="5973716"/>
            <a:ext cx="653624" cy="6409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67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544DF0-98F8-4EC3-9D00-4A57B53DD0FF}"/>
              </a:ext>
            </a:extLst>
          </p:cNvPr>
          <p:cNvSpPr/>
          <p:nvPr/>
        </p:nvSpPr>
        <p:spPr>
          <a:xfrm>
            <a:off x="0" y="6161103"/>
            <a:ext cx="1633491" cy="696897"/>
          </a:xfrm>
          <a:prstGeom prst="rect">
            <a:avLst/>
          </a:prstGeom>
          <a:solidFill>
            <a:srgbClr val="647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0A918-77E6-4BA6-89E8-70335A5F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421" y="262072"/>
            <a:ext cx="4873192" cy="6224492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 prst="angle"/>
          </a:sp3d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DDE5EF-237B-43B0-B4DF-BA971BC5A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33" y="3506680"/>
            <a:ext cx="2888849" cy="3034566"/>
          </a:xfrm>
          <a:prstGeom prst="rect">
            <a:avLst/>
          </a:prstGeom>
          <a:ln w="76200">
            <a:solidFill>
              <a:schemeClr val="accent2"/>
            </a:solidFill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A659C40-F4AB-4A66-B380-D10A2F881A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19" b="7962"/>
          <a:stretch/>
        </p:blipFill>
        <p:spPr>
          <a:xfrm rot="162906">
            <a:off x="70265" y="3440499"/>
            <a:ext cx="2866133" cy="3034566"/>
          </a:xfrm>
          <a:prstGeom prst="rect">
            <a:avLst/>
          </a:prstGeom>
          <a:ln w="76200">
            <a:solidFill>
              <a:schemeClr val="accent2"/>
            </a:solidFill>
          </a:ln>
          <a:scene3d>
            <a:camera prst="perspectiveHeroicExtremeRightFacing"/>
            <a:lightRig rig="threePt" dir="t"/>
          </a:scene3d>
          <a:sp3d>
            <a:bevelT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886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10442</TotalTime>
  <Words>266</Words>
  <Application>Microsoft Office PowerPoint</Application>
  <PresentationFormat>Widescreen</PresentationFormat>
  <Paragraphs>38</Paragraphs>
  <Slides>9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Eras Bold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27</cp:revision>
  <dcterms:created xsi:type="dcterms:W3CDTF">2021-03-23T18:25:43Z</dcterms:created>
  <dcterms:modified xsi:type="dcterms:W3CDTF">2022-09-15T17:45:11Z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5D8A444E-7AEA-453B-87CB-988E3DDB7CC9</vt:lpwstr>
  </property>
  <property fmtid="{D5CDD505-2E9C-101B-9397-08002B2CF9AE}" pid="3" name="ArticulatePath">
    <vt:lpwstr>HS - C - Wk2 - 0.TeachingSlides</vt:lpwstr>
  </property>
</Properties>
</file>